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9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1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7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27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84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04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17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3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6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6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585B-FFB0-4D56-B8CE-65C64251F660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E202-7EDC-4DE3-8397-E0D4DE8BE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3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ctic.fedcdo.ru/wp-content/themes/arctic/doc/ledokolnyy_flot_rossii.mp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2" name="Прямоугольник 1">
            <a:hlinkClick r:id="rId3"/>
          </p:cNvPr>
          <p:cNvSpPr/>
          <p:nvPr/>
        </p:nvSpPr>
        <p:spPr>
          <a:xfrm>
            <a:off x="2351903" y="951470"/>
            <a:ext cx="1449859" cy="436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3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3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0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4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79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6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15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5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8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0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29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44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4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17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1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1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8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76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4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8</cp:revision>
  <dcterms:created xsi:type="dcterms:W3CDTF">2021-04-29T21:26:49Z</dcterms:created>
  <dcterms:modified xsi:type="dcterms:W3CDTF">2021-05-17T20:52:47Z</dcterms:modified>
</cp:coreProperties>
</file>