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7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4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7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3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6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6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ctic.fedcdo.ru/wp-content/themes/arctic/doc/ekologicheskiye_problemy_pri_razrabotke_mestorozhdeniy_nefti_v_arktike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4" name="Прямоугольник 3">
            <a:hlinkClick r:id="rId3"/>
          </p:cNvPr>
          <p:cNvSpPr/>
          <p:nvPr/>
        </p:nvSpPr>
        <p:spPr>
          <a:xfrm>
            <a:off x="766119" y="963827"/>
            <a:ext cx="1453978" cy="432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1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4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36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4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9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2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2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1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2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1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8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25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Произвольный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9</cp:revision>
  <dcterms:created xsi:type="dcterms:W3CDTF">2021-04-29T21:26:49Z</dcterms:created>
  <dcterms:modified xsi:type="dcterms:W3CDTF">2021-05-17T20:49:01Z</dcterms:modified>
</cp:coreProperties>
</file>